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10" Type="http://schemas.microsoft.com/office/2016/11/relationships/changesInfo" Target="changesInfos/changesInfo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08BB390-1AE9-4A4B-9103-BFD8F6C05683}"/>
    <pc:docChg chg="modSld">
      <pc:chgData name="" userId="" providerId="" clId="Web-{608BB390-1AE9-4A4B-9103-BFD8F6C05683}" dt="2018-08-29T18:52:50.968" v="111"/>
      <pc:docMkLst>
        <pc:docMk/>
      </pc:docMkLst>
      <pc:sldChg chg="modSp">
        <pc:chgData name="" userId="" providerId="" clId="Web-{608BB390-1AE9-4A4B-9103-BFD8F6C05683}" dt="2018-08-29T18:47:57.774" v="27"/>
        <pc:sldMkLst>
          <pc:docMk/>
          <pc:sldMk cId="0" sldId="257"/>
        </pc:sldMkLst>
        <pc:graphicFrameChg chg="mod modGraphic">
          <ac:chgData name="" userId="" providerId="" clId="Web-{608BB390-1AE9-4A4B-9103-BFD8F6C05683}" dt="2018-08-29T18:47:57.774" v="27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  <pc:sldChg chg="modSp">
        <pc:chgData name="" userId="" providerId="" clId="Web-{608BB390-1AE9-4A4B-9103-BFD8F6C05683}" dt="2018-08-29T18:52:50.968" v="111"/>
        <pc:sldMkLst>
          <pc:docMk/>
          <pc:sldMk cId="0" sldId="259"/>
        </pc:sldMkLst>
        <pc:graphicFrameChg chg="mod modGraphic">
          <ac:chgData name="" userId="" providerId="" clId="Web-{608BB390-1AE9-4A4B-9103-BFD8F6C05683}" dt="2018-08-29T18:52:50.968" v="111"/>
          <ac:graphicFrameMkLst>
            <pc:docMk/>
            <pc:sldMk cId="0" sldId="259"/>
            <ac:graphicFrameMk id="3" creationId="{81407361-D6D6-46B6-8879-C46291238792}"/>
          </ac:graphicFrameMkLst>
        </pc:graphicFrameChg>
      </pc:sldChg>
    </pc:docChg>
  </pc:docChgLst>
  <pc:docChgLst>
    <pc:chgData clId="Web-{CFBA3B2A-FAA8-4373-B02D-46AAB09931B2}"/>
    <pc:docChg chg="modSld">
      <pc:chgData name="" userId="" providerId="" clId="Web-{CFBA3B2A-FAA8-4373-B02D-46AAB09931B2}" dt="2020-02-21T15:15:52.065" v="207"/>
      <pc:docMkLst>
        <pc:docMk/>
      </pc:docMkLst>
      <pc:sldChg chg="modSp">
        <pc:chgData name="" userId="" providerId="" clId="Web-{CFBA3B2A-FAA8-4373-B02D-46AAB09931B2}" dt="2020-02-21T15:04:29.643" v="103"/>
        <pc:sldMkLst>
          <pc:docMk/>
          <pc:sldMk cId="0" sldId="257"/>
        </pc:sldMkLst>
        <pc:graphicFrameChg chg="mod modGraphic">
          <ac:chgData name="" userId="" providerId="" clId="Web-{CFBA3B2A-FAA8-4373-B02D-46AAB09931B2}" dt="2020-02-21T15:04:29.643" v="103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  <pc:sldChg chg="modSp">
        <pc:chgData name="" userId="" providerId="" clId="Web-{CFBA3B2A-FAA8-4373-B02D-46AAB09931B2}" dt="2020-02-21T15:11:47.096" v="187"/>
        <pc:sldMkLst>
          <pc:docMk/>
          <pc:sldMk cId="0" sldId="258"/>
        </pc:sldMkLst>
        <pc:graphicFrameChg chg="mod modGraphic">
          <ac:chgData name="" userId="" providerId="" clId="Web-{CFBA3B2A-FAA8-4373-B02D-46AAB09931B2}" dt="2020-02-21T15:11:47.096" v="187"/>
          <ac:graphicFrameMkLst>
            <pc:docMk/>
            <pc:sldMk cId="0" sldId="258"/>
            <ac:graphicFrameMk id="4" creationId="{DA83C2BF-953A-4D5F-902A-BAFDB99AD984}"/>
          </ac:graphicFrameMkLst>
        </pc:graphicFrameChg>
      </pc:sldChg>
      <pc:sldChg chg="modSp">
        <pc:chgData name="" userId="" providerId="" clId="Web-{CFBA3B2A-FAA8-4373-B02D-46AAB09931B2}" dt="2020-02-21T15:15:52.065" v="207"/>
        <pc:sldMkLst>
          <pc:docMk/>
          <pc:sldMk cId="0" sldId="259"/>
        </pc:sldMkLst>
        <pc:graphicFrameChg chg="mod modGraphic">
          <ac:chgData name="" userId="" providerId="" clId="Web-{CFBA3B2A-FAA8-4373-B02D-46AAB09931B2}" dt="2020-02-21T15:15:52.065" v="207"/>
          <ac:graphicFrameMkLst>
            <pc:docMk/>
            <pc:sldMk cId="0" sldId="259"/>
            <ac:graphicFrameMk id="3" creationId="{81407361-D6D6-46B6-8879-C46291238792}"/>
          </ac:graphicFrameMkLst>
        </pc:graphicFrameChg>
      </pc:sldChg>
      <pc:sldChg chg="modSp">
        <pc:chgData name="" userId="" providerId="" clId="Web-{CFBA3B2A-FAA8-4373-B02D-46AAB09931B2}" dt="2020-02-21T15:14:57.143" v="197"/>
        <pc:sldMkLst>
          <pc:docMk/>
          <pc:sldMk cId="0" sldId="260"/>
        </pc:sldMkLst>
        <pc:graphicFrameChg chg="mod modGraphic">
          <ac:chgData name="" userId="" providerId="" clId="Web-{CFBA3B2A-FAA8-4373-B02D-46AAB09931B2}" dt="2020-02-21T15:14:57.143" v="197"/>
          <ac:graphicFrameMkLst>
            <pc:docMk/>
            <pc:sldMk cId="0" sldId="260"/>
            <ac:graphicFrameMk id="2" creationId="{4B61BE49-2E2E-4E1D-B49C-54FC6587044B}"/>
          </ac:graphicFrameMkLst>
        </pc:graphicFrameChg>
      </pc:sldChg>
    </pc:docChg>
  </pc:docChgLst>
  <pc:docChgLst>
    <pc:chgData clId="Web-{BED9854C-1302-4EB6-9C66-95384B69E6E1}"/>
    <pc:docChg chg="modSld">
      <pc:chgData name="" userId="" providerId="" clId="Web-{BED9854C-1302-4EB6-9C66-95384B69E6E1}" dt="2018-07-16T13:46:12.771" v="56" actId="20577"/>
      <pc:docMkLst>
        <pc:docMk/>
      </pc:docMkLst>
      <pc:sldChg chg="modSp">
        <pc:chgData name="" userId="" providerId="" clId="Web-{BED9854C-1302-4EB6-9C66-95384B69E6E1}" dt="2018-07-16T13:45:33.437" v="39" actId="20577"/>
        <pc:sldMkLst>
          <pc:docMk/>
          <pc:sldMk cId="0" sldId="257"/>
        </pc:sldMkLst>
        <pc:spChg chg="mod">
          <ac:chgData name="" userId="" providerId="" clId="Web-{BED9854C-1302-4EB6-9C66-95384B69E6E1}" dt="2018-07-16T13:42:46.712" v="10" actId="20577"/>
          <ac:spMkLst>
            <pc:docMk/>
            <pc:sldMk cId="0" sldId="257"/>
            <ac:spMk id="2114" creationId="{FE3D29BA-1B5E-4A58-A307-1D80329B9960}"/>
          </ac:spMkLst>
        </pc:spChg>
        <pc:spChg chg="mod">
          <ac:chgData name="" userId="" providerId="" clId="Web-{BED9854C-1302-4EB6-9C66-95384B69E6E1}" dt="2018-07-16T13:45:33.437" v="39" actId="20577"/>
          <ac:spMkLst>
            <pc:docMk/>
            <pc:sldMk cId="0" sldId="257"/>
            <ac:spMk id="2116" creationId="{FEAFB9C9-9011-4610-9FCF-12F8FD15E14B}"/>
          </ac:spMkLst>
        </pc:spChg>
      </pc:sldChg>
      <pc:sldChg chg="modSp">
        <pc:chgData name="" userId="" providerId="" clId="Web-{BED9854C-1302-4EB6-9C66-95384B69E6E1}" dt="2018-07-16T13:45:38.391" v="41" actId="20577"/>
        <pc:sldMkLst>
          <pc:docMk/>
          <pc:sldMk cId="0" sldId="258"/>
        </pc:sldMkLst>
        <pc:spChg chg="mod">
          <ac:chgData name="" userId="" providerId="" clId="Web-{BED9854C-1302-4EB6-9C66-95384B69E6E1}" dt="2018-07-16T13:45:38.391" v="41" actId="20577"/>
          <ac:spMkLst>
            <pc:docMk/>
            <pc:sldMk cId="0" sldId="258"/>
            <ac:spMk id="3132" creationId="{C086500A-D265-4C96-9867-981A6F630FE0}"/>
          </ac:spMkLst>
        </pc:spChg>
        <pc:spChg chg="mod">
          <ac:chgData name="" userId="" providerId="" clId="Web-{BED9854C-1302-4EB6-9C66-95384B69E6E1}" dt="2018-07-16T13:43:07.842" v="16" actId="20577"/>
          <ac:spMkLst>
            <pc:docMk/>
            <pc:sldMk cId="0" sldId="258"/>
            <ac:spMk id="3139" creationId="{879241B1-A06E-49C0-9317-024396898BAD}"/>
          </ac:spMkLst>
        </pc:spChg>
      </pc:sldChg>
      <pc:sldChg chg="modSp">
        <pc:chgData name="" userId="" providerId="" clId="Web-{BED9854C-1302-4EB6-9C66-95384B69E6E1}" dt="2018-07-16T13:46:12.771" v="55" actId="20577"/>
        <pc:sldMkLst>
          <pc:docMk/>
          <pc:sldMk cId="0" sldId="259"/>
        </pc:sldMkLst>
        <pc:spChg chg="mod">
          <ac:chgData name="" userId="" providerId="" clId="Web-{BED9854C-1302-4EB6-9C66-95384B69E6E1}" dt="2018-07-16T13:46:12.771" v="55" actId="20577"/>
          <ac:spMkLst>
            <pc:docMk/>
            <pc:sldMk cId="0" sldId="259"/>
            <ac:spMk id="5180" creationId="{BE272B74-35DE-4267-B4C9-0556BE3AACDB}"/>
          </ac:spMkLst>
        </pc:spChg>
        <pc:spChg chg="mod">
          <ac:chgData name="" userId="" providerId="" clId="Web-{BED9854C-1302-4EB6-9C66-95384B69E6E1}" dt="2018-07-16T13:43:54.430" v="30" actId="20577"/>
          <ac:spMkLst>
            <pc:docMk/>
            <pc:sldMk cId="0" sldId="259"/>
            <ac:spMk id="5187" creationId="{D5BAF827-8AEF-42CE-9780-C1A4E974B029}"/>
          </ac:spMkLst>
        </pc:spChg>
      </pc:sldChg>
      <pc:sldChg chg="modSp">
        <pc:chgData name="" userId="" providerId="" clId="Web-{BED9854C-1302-4EB6-9C66-95384B69E6E1}" dt="2018-07-16T13:45:49.393" v="45" actId="20577"/>
        <pc:sldMkLst>
          <pc:docMk/>
          <pc:sldMk cId="0" sldId="260"/>
        </pc:sldMkLst>
        <pc:spChg chg="mod">
          <ac:chgData name="" userId="" providerId="" clId="Web-{BED9854C-1302-4EB6-9C66-95384B69E6E1}" dt="2018-07-16T13:45:49.393" v="45" actId="20577"/>
          <ac:spMkLst>
            <pc:docMk/>
            <pc:sldMk cId="0" sldId="260"/>
            <ac:spMk id="4156" creationId="{D058AAFE-8F13-4C03-93F0-48CAC36022BB}"/>
          </ac:spMkLst>
        </pc:spChg>
        <pc:spChg chg="mod">
          <ac:chgData name="" userId="" providerId="" clId="Web-{BED9854C-1302-4EB6-9C66-95384B69E6E1}" dt="2018-07-16T13:43:24.908" v="22" actId="20577"/>
          <ac:spMkLst>
            <pc:docMk/>
            <pc:sldMk cId="0" sldId="260"/>
            <ac:spMk id="4163" creationId="{388B8A68-0464-4B12-AA7E-24A021CAD42F}"/>
          </ac:spMkLst>
        </pc:spChg>
      </pc:sldChg>
    </pc:docChg>
  </pc:docChgLst>
  <pc:docChgLst>
    <pc:chgData clId="Web-{62EF1666-2CD3-48CB-88E1-ED6412D10A19}"/>
    <pc:docChg chg="modSld">
      <pc:chgData name="" userId="" providerId="" clId="Web-{62EF1666-2CD3-48CB-88E1-ED6412D10A19}" dt="2019-02-15T15:19:06.955" v="35"/>
      <pc:docMkLst>
        <pc:docMk/>
      </pc:docMkLst>
      <pc:sldChg chg="modSp">
        <pc:chgData name="" userId="" providerId="" clId="Web-{62EF1666-2CD3-48CB-88E1-ED6412D10A19}" dt="2019-02-15T15:19:06.955" v="35"/>
        <pc:sldMkLst>
          <pc:docMk/>
          <pc:sldMk cId="0" sldId="257"/>
        </pc:sldMkLst>
        <pc:graphicFrameChg chg="mod modGraphic">
          <ac:chgData name="" userId="" providerId="" clId="Web-{62EF1666-2CD3-48CB-88E1-ED6412D10A19}" dt="2019-02-15T15:19:06.955" v="35"/>
          <ac:graphicFrameMkLst>
            <pc:docMk/>
            <pc:sldMk cId="0" sldId="257"/>
            <ac:graphicFrameMk id="2" creationId="{476EEC85-1535-4C1C-817D-CD253144196C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16/03/2020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1407361-D6D6-46B6-8879-C46291238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21249"/>
              </p:ext>
            </p:extLst>
          </p:nvPr>
        </p:nvGraphicFramePr>
        <p:xfrm>
          <a:off x="293688" y="2852738"/>
          <a:ext cx="8332788" cy="3548060"/>
        </p:xfrm>
        <a:graphic>
          <a:graphicData uri="http://schemas.openxmlformats.org/drawingml/2006/table">
            <a:tbl>
              <a:tblPr/>
              <a:tblGrid>
                <a:gridCol w="86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7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228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melancia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frango, cenoura, abóbora, salsa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frango, cenoura, abóbora, salsa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prata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com Laranja lima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 abóbora, carne moída, abobrinha, rabanete , escarola,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 abóbora, carne moída, abobrinha, rabanete , escarola,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64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maçã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 batata, frango, vagem, chuchu, acelga 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 batata, frango, vagem, chuchu, acelga 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 com 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mandioquinha,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músculo, feijão branco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alface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prata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mandioquinha,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músculo, feijão branco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alface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  <a:endParaRPr lang="pt-BR" dirty="0">
                        <a:effectLst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banana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de letrinha,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magra, feijão e cenoura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Mix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 aveia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de letrinha,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magra, feijão e cenoura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80" name="CaixaDeTexto 3">
            <a:extLst>
              <a:ext uri="{FF2B5EF4-FFF2-40B4-BE49-F238E27FC236}">
                <a16:creationId xmlns:a16="http://schemas.microsoft.com/office/drawing/2014/main" id="{BE272B74-35DE-4267-B4C9-0556BE3AA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283" y="6452498"/>
            <a:ext cx="57610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5181" name="Objeto 4">
            <a:extLst>
              <a:ext uri="{FF2B5EF4-FFF2-40B4-BE49-F238E27FC236}">
                <a16:creationId xmlns:a16="http://schemas.microsoft.com/office/drawing/2014/main" id="{A645AD9E-3057-4156-8593-4540C89CB7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1774825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4825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82" name="Imagem 8">
            <a:extLst>
              <a:ext uri="{FF2B5EF4-FFF2-40B4-BE49-F238E27FC236}">
                <a16:creationId xmlns:a16="http://schemas.microsoft.com/office/drawing/2014/main" id="{0E4EC3AA-8C0B-44D0-A659-2F1C64503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438400" y="2047875"/>
            <a:ext cx="6080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Imagem 12">
            <a:extLst>
              <a:ext uri="{FF2B5EF4-FFF2-40B4-BE49-F238E27FC236}">
                <a16:creationId xmlns:a16="http://schemas.microsoft.com/office/drawing/2014/main" id="{7AC2E94C-8133-458E-874C-DE507FCD0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5478463" y="19986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Imagem 16">
            <a:extLst>
              <a:ext uri="{FF2B5EF4-FFF2-40B4-BE49-F238E27FC236}">
                <a16:creationId xmlns:a16="http://schemas.microsoft.com/office/drawing/2014/main" id="{776F432F-50E6-41C2-BCC7-3F37D1B51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737350" y="17986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Imagem 23">
            <a:extLst>
              <a:ext uri="{FF2B5EF4-FFF2-40B4-BE49-F238E27FC236}">
                <a16:creationId xmlns:a16="http://schemas.microsoft.com/office/drawing/2014/main" id="{F4110FB0-50BE-4054-871D-708E4FDC7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666875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1FD0819-7C0E-4A05-8888-B15046E3DCEB}"/>
              </a:ext>
            </a:extLst>
          </p:cNvPr>
          <p:cNvSpPr/>
          <p:nvPr/>
        </p:nvSpPr>
        <p:spPr>
          <a:xfrm>
            <a:off x="5367338" y="1701800"/>
            <a:ext cx="3254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87" name="CaixaDeTexto 10">
            <a:extLst>
              <a:ext uri="{FF2B5EF4-FFF2-40B4-BE49-F238E27FC236}">
                <a16:creationId xmlns:a16="http://schemas.microsoft.com/office/drawing/2014/main" id="{D5BAF827-8AEF-42CE-9780-C1A4E974B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5214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</a:t>
            </a:r>
            <a:r>
              <a:rPr lang="pt-BR" sz="1100" b="1" dirty="0">
                <a:latin typeface="Comic Sans MS" panose="030F0702030302020204" pitchFamily="66" charset="0"/>
              </a:rPr>
              <a:t>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5188" name="Retângulo 1">
            <a:extLst>
              <a:ext uri="{FF2B5EF4-FFF2-40B4-BE49-F238E27FC236}">
                <a16:creationId xmlns:a16="http://schemas.microsoft.com/office/drawing/2014/main" id="{6236712F-A976-4AFD-B0D2-86D39481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6310313"/>
            <a:ext cx="2895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265</Words>
  <Application>Microsoft Office PowerPoint</Application>
  <PresentationFormat>Apresentação na tela (4:3)</PresentationFormat>
  <Paragraphs>55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Katia</cp:lastModifiedBy>
  <cp:revision>183</cp:revision>
  <cp:lastPrinted>2014-11-19T15:27:04Z</cp:lastPrinted>
  <dcterms:created xsi:type="dcterms:W3CDTF">2013-08-19T14:08:00Z</dcterms:created>
  <dcterms:modified xsi:type="dcterms:W3CDTF">2020-03-16T13:35:14Z</dcterms:modified>
</cp:coreProperties>
</file>