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84DCB-717F-4497-A734-0E7D2E4D123E}" v="196" dt="2021-06-11T19:59:01.169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27/01/2023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1407361-D6D6-46B6-8879-C46291238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07534"/>
              </p:ext>
            </p:extLst>
          </p:nvPr>
        </p:nvGraphicFramePr>
        <p:xfrm>
          <a:off x="336484" y="2723767"/>
          <a:ext cx="8332788" cy="3715518"/>
        </p:xfrm>
        <a:graphic>
          <a:graphicData uri="http://schemas.openxmlformats.org/drawingml/2006/table">
            <a:tbl>
              <a:tblPr/>
              <a:tblGrid>
                <a:gridCol w="86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228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frango, cenoura, abóbora, salsa e cebola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 frango, cenoura, abóbora, salsa e cebola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 carne moída, abobrinha, rabanete , escarola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 carne moída, abobrinha, rabanete , escarola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64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vagem, chuchu, acelga e cenoura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vagem, chuchu, acelga e cenoura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músculo,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alface e alho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prata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 músculo, feijão, cenoura, alface e alho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  <a:endParaRPr lang="pt-BR" dirty="0">
                        <a:effectLst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magra, cenoura, tomate, </a:t>
                      </a:r>
                      <a:r>
                        <a:rPr lang="pt-BR" sz="11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brocolis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e 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Mix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 aveia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 magra, cenoura, tomate, </a:t>
                      </a:r>
                      <a:r>
                        <a:rPr lang="pt-BR" sz="1100" b="0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brocolis</a:t>
                      </a: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e salsinha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80" name="CaixaDeTexto 3">
            <a:extLst>
              <a:ext uri="{FF2B5EF4-FFF2-40B4-BE49-F238E27FC236}">
                <a16:creationId xmlns:a16="http://schemas.microsoft.com/office/drawing/2014/main" id="{BE272B74-35DE-4267-B4C9-0556BE3AA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98" y="6556015"/>
            <a:ext cx="57610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5181" name="Objeto 4">
            <a:extLst>
              <a:ext uri="{FF2B5EF4-FFF2-40B4-BE49-F238E27FC236}">
                <a16:creationId xmlns:a16="http://schemas.microsoft.com/office/drawing/2014/main" id="{A645AD9E-3057-4156-8593-4540C89CB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58397"/>
              </p:ext>
            </p:extLst>
          </p:nvPr>
        </p:nvGraphicFramePr>
        <p:xfrm>
          <a:off x="375154" y="1726684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Imagem de Bitmap" r:id="rId3" imgW="2847619" imgH="1609524" progId="Paint.Picture">
                  <p:embed/>
                </p:oleObj>
              </mc:Choice>
              <mc:Fallback>
                <p:oleObj name="Imagem de Bitmap" r:id="rId3" imgW="2847619" imgH="1609524" progId="Paint.Picture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54" y="1726684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82" name="Imagem 8">
            <a:extLst>
              <a:ext uri="{FF2B5EF4-FFF2-40B4-BE49-F238E27FC236}">
                <a16:creationId xmlns:a16="http://schemas.microsoft.com/office/drawing/2014/main" id="{0E4EC3AA-8C0B-44D0-A659-2F1C6450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1959694" y="1759816"/>
            <a:ext cx="6080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Imagem 12">
            <a:extLst>
              <a:ext uri="{FF2B5EF4-FFF2-40B4-BE49-F238E27FC236}">
                <a16:creationId xmlns:a16="http://schemas.microsoft.com/office/drawing/2014/main" id="{7AC2E94C-8133-458E-874C-DE507FCD0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355602" y="1737012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Imagem 16">
            <a:extLst>
              <a:ext uri="{FF2B5EF4-FFF2-40B4-BE49-F238E27FC236}">
                <a16:creationId xmlns:a16="http://schemas.microsoft.com/office/drawing/2014/main" id="{776F432F-50E6-41C2-BCC7-3F37D1B51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0745">
            <a:off x="7184246" y="1758444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Imagem 23">
            <a:extLst>
              <a:ext uri="{FF2B5EF4-FFF2-40B4-BE49-F238E27FC236}">
                <a16:creationId xmlns:a16="http://schemas.microsoft.com/office/drawing/2014/main" id="{F4110FB0-50BE-4054-871D-708E4FDC7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978" y="1811625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1FD0819-7C0E-4A05-8888-B15046E3DCEB}"/>
              </a:ext>
            </a:extLst>
          </p:cNvPr>
          <p:cNvSpPr/>
          <p:nvPr/>
        </p:nvSpPr>
        <p:spPr>
          <a:xfrm>
            <a:off x="5541252" y="1782946"/>
            <a:ext cx="45878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87" name="CaixaDeTexto 10">
            <a:extLst>
              <a:ext uri="{FF2B5EF4-FFF2-40B4-BE49-F238E27FC236}">
                <a16:creationId xmlns:a16="http://schemas.microsoft.com/office/drawing/2014/main" id="{D5BAF827-8AEF-42CE-9780-C1A4E974B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5214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</a:t>
            </a:r>
            <a:r>
              <a:rPr lang="pt-BR" sz="1100" b="1" dirty="0">
                <a:latin typeface="Comic Sans MS" panose="030F0702030302020204" pitchFamily="66" charset="0"/>
              </a:rPr>
              <a:t>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5188" name="Retângulo 1">
            <a:extLst>
              <a:ext uri="{FF2B5EF4-FFF2-40B4-BE49-F238E27FC236}">
                <a16:creationId xmlns:a16="http://schemas.microsoft.com/office/drawing/2014/main" id="{6236712F-A976-4AFD-B0D2-86D39481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096" y="6551853"/>
            <a:ext cx="2895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205</Words>
  <Application>Microsoft Office PowerPoint</Application>
  <PresentationFormat>Apresentação na tela (4:3)</PresentationFormat>
  <Paragraphs>55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do Paintbrush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208</cp:revision>
  <cp:lastPrinted>2021-12-08T10:55:04Z</cp:lastPrinted>
  <dcterms:created xsi:type="dcterms:W3CDTF">2013-08-19T14:08:00Z</dcterms:created>
  <dcterms:modified xsi:type="dcterms:W3CDTF">2023-01-27T17:44:55Z</dcterms:modified>
</cp:coreProperties>
</file>