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DB692-58F4-461D-BDB6-758967EC445F}" v="115" dt="2021-06-11T19:54:43.356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08/02/2023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61BE49-2E2E-4E1D-B49C-54FC65870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08903"/>
              </p:ext>
            </p:extLst>
          </p:nvPr>
        </p:nvGraphicFramePr>
        <p:xfrm>
          <a:off x="373280" y="2494606"/>
          <a:ext cx="8429626" cy="3622423"/>
        </p:xfrm>
        <a:graphic>
          <a:graphicData uri="http://schemas.openxmlformats.org/drawingml/2006/table">
            <a:tbl>
              <a:tblPr/>
              <a:tblGrid>
                <a:gridCol w="8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0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 moída, tomate, chuchu, couve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 moída, tomate, chuchu, couve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 e salsinha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 berinjela, almeirão e 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e coentro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 ovo*, couve flor, cenoura, acelga e coentro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anga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frango, beterraba, vagem, espinafre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frango, beterraba, vagem, espinafre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frango, cenoura e chuchu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</a:t>
                      </a:r>
                      <a:r>
                        <a:rPr lang="pt-B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alada 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alho </a:t>
                      </a: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poró</a:t>
                      </a: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frango, cenoura e chuchu</a:t>
                      </a:r>
                      <a:endParaRPr lang="pt-B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</a:t>
                      </a:r>
                      <a:r>
                        <a:rPr lang="pt-BR" sz="1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alada 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6" name="CaixaDeTexto 2">
            <a:extLst>
              <a:ext uri="{FF2B5EF4-FFF2-40B4-BE49-F238E27FC236}">
                <a16:creationId xmlns:a16="http://schemas.microsoft.com/office/drawing/2014/main" id="{D058AAFE-8F13-4C03-93F0-48CAC360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37882"/>
            <a:ext cx="5761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4157" name="Objeto 3">
            <a:extLst>
              <a:ext uri="{FF2B5EF4-FFF2-40B4-BE49-F238E27FC236}">
                <a16:creationId xmlns:a16="http://schemas.microsoft.com/office/drawing/2014/main" id="{A2FCB79E-1984-4231-A1E6-90BF37D0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060132"/>
              </p:ext>
            </p:extLst>
          </p:nvPr>
        </p:nvGraphicFramePr>
        <p:xfrm>
          <a:off x="344647" y="1520214"/>
          <a:ext cx="134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7" y="1520214"/>
                        <a:ext cx="13493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8" name="Imagem 8">
            <a:extLst>
              <a:ext uri="{FF2B5EF4-FFF2-40B4-BE49-F238E27FC236}">
                <a16:creationId xmlns:a16="http://schemas.microsoft.com/office/drawing/2014/main" id="{E8DCE514-EE5D-4135-B0A2-783464672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121319" y="1566935"/>
            <a:ext cx="6080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Imagem 12">
            <a:extLst>
              <a:ext uri="{FF2B5EF4-FFF2-40B4-BE49-F238E27FC236}">
                <a16:creationId xmlns:a16="http://schemas.microsoft.com/office/drawing/2014/main" id="{C965D843-4E60-4537-A3EB-C6CCBAA5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416704" y="1523390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Imagem 16">
            <a:extLst>
              <a:ext uri="{FF2B5EF4-FFF2-40B4-BE49-F238E27FC236}">
                <a16:creationId xmlns:a16="http://schemas.microsoft.com/office/drawing/2014/main" id="{4B7FC779-45F9-40B0-83EA-A2321B60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9100">
            <a:off x="7338280" y="1505486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Imagem 23">
            <a:extLst>
              <a:ext uri="{FF2B5EF4-FFF2-40B4-BE49-F238E27FC236}">
                <a16:creationId xmlns:a16="http://schemas.microsoft.com/office/drawing/2014/main" id="{4C113464-B715-4C40-A6A1-4A87498D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64" y="1698692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F64A7E-4113-4F23-831E-84ABD0982A79}"/>
              </a:ext>
            </a:extLst>
          </p:cNvPr>
          <p:cNvSpPr/>
          <p:nvPr/>
        </p:nvSpPr>
        <p:spPr>
          <a:xfrm>
            <a:off x="5743066" y="1648218"/>
            <a:ext cx="4587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63" name="CaixaDeTexto 9">
            <a:extLst>
              <a:ext uri="{FF2B5EF4-FFF2-40B4-BE49-F238E27FC236}">
                <a16:creationId xmlns:a16="http://schemas.microsoft.com/office/drawing/2014/main" id="{388B8A68-0464-4B12-AA7E-24A021CA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86" y="133183"/>
            <a:ext cx="6726238" cy="148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altLang="pt-BR" sz="1100" b="1" dirty="0">
              <a:latin typeface="Comic Sans M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 dirty="0">
              <a:latin typeface="Comic Sans MS" panose="030F0702030302020204" pitchFamily="66" charset="0"/>
            </a:endParaRPr>
          </a:p>
        </p:txBody>
      </p:sp>
      <p:sp>
        <p:nvSpPr>
          <p:cNvPr id="4164" name="Retângulo 2">
            <a:extLst>
              <a:ext uri="{FF2B5EF4-FFF2-40B4-BE49-F238E27FC236}">
                <a16:creationId xmlns:a16="http://schemas.microsoft.com/office/drawing/2014/main" id="{6A15BC4A-1E12-4877-9620-D559D453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21823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197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207</cp:revision>
  <cp:lastPrinted>2022-06-29T17:38:46Z</cp:lastPrinted>
  <dcterms:created xsi:type="dcterms:W3CDTF">2013-08-19T14:08:00Z</dcterms:created>
  <dcterms:modified xsi:type="dcterms:W3CDTF">2023-02-08T19:11:04Z</dcterms:modified>
</cp:coreProperties>
</file>