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BA3B2A-FAA8-4373-B02D-46AAB09931B2}" v="238" dt="2020-02-21T15:16:12.487"/>
    <p1510:client id="{EF3DC7AF-4BBF-465C-A541-E76597324568}" v="217" dt="2021-06-11T19:54:38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9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24/06/2021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A83C2BF-953A-4D5F-902A-BAFDB99AD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426273"/>
              </p:ext>
            </p:extLst>
          </p:nvPr>
        </p:nvGraphicFramePr>
        <p:xfrm>
          <a:off x="674688" y="2492375"/>
          <a:ext cx="8201024" cy="3492513"/>
        </p:xfrm>
        <a:graphic>
          <a:graphicData uri="http://schemas.openxmlformats.org/drawingml/2006/table">
            <a:tbl>
              <a:tblPr/>
              <a:tblGrid>
                <a:gridCol w="1016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5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7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2451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da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5" marR="9525" marT="95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07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moída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beterraba, chuchu, brócolis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Creme de Abacate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moída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beterraba, chuchu, brócolis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4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 ovo*, abobrinha , cenoura, acelga 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 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 ovo*, abobrinha , cenoura, acelga 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18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 frango,  quiabo, vagem , agrião e coentro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  <a:endParaRPr lang="pt-BR" dirty="0"/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cozida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 frango,  quiabo, vagem , agrião e coentro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  <a:endParaRPr lang="pt-BR" sz="1100" dirty="0"/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43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Cará,  lentilha ,músculo, abobora , tomate , espinafre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Cará,  lentilha ,músculo, abobora , tomate , espinafre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92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kiuwi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Arroz, frango, cenoura, abobrinha, vagem e salsinha</a:t>
                      </a: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 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Salada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de fruta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cenoura, abobrinha, vagem e salsinha</a:t>
                      </a:r>
                      <a:endParaRPr lang="pt-PT" dirty="0"/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32" name="CaixaDeTexto 4">
            <a:extLst>
              <a:ext uri="{FF2B5EF4-FFF2-40B4-BE49-F238E27FC236}">
                <a16:creationId xmlns:a16="http://schemas.microsoft.com/office/drawing/2014/main" id="{C086500A-D265-4C96-9867-981A6F630FE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203200" y="6173788"/>
            <a:ext cx="5183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1200" b="1" dirty="0">
                <a:latin typeface="Comic Sans MS" panose="030F0702030302020204" pitchFamily="66" charset="0"/>
              </a:rPr>
              <a:t>             </a:t>
            </a: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</a:p>
        </p:txBody>
      </p:sp>
      <p:graphicFrame>
        <p:nvGraphicFramePr>
          <p:cNvPr id="3133" name="Objeto 5">
            <a:extLst>
              <a:ext uri="{FF2B5EF4-FFF2-40B4-BE49-F238E27FC236}">
                <a16:creationId xmlns:a16="http://schemas.microsoft.com/office/drawing/2014/main" id="{FB2D0491-8AEC-499D-85E0-CE09CB9A21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9563" y="1504950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1504950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34" name="Imagem 8">
            <a:extLst>
              <a:ext uri="{FF2B5EF4-FFF2-40B4-BE49-F238E27FC236}">
                <a16:creationId xmlns:a16="http://schemas.microsoft.com/office/drawing/2014/main" id="{3582981D-5631-497A-BCFA-EB234EC19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3190">
            <a:off x="2151063" y="1598613"/>
            <a:ext cx="608012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5" name="Imagem 12">
            <a:extLst>
              <a:ext uri="{FF2B5EF4-FFF2-40B4-BE49-F238E27FC236}">
                <a16:creationId xmlns:a16="http://schemas.microsoft.com/office/drawing/2014/main" id="{94BC82DC-C2EB-4B03-8897-06A001734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297613" y="1452563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Imagem 16">
            <a:extLst>
              <a:ext uri="{FF2B5EF4-FFF2-40B4-BE49-F238E27FC236}">
                <a16:creationId xmlns:a16="http://schemas.microsoft.com/office/drawing/2014/main" id="{7ADCFDCF-F6B4-40AC-BC75-6B393A464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683">
            <a:off x="7431088" y="1303338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7" name="Imagem 23">
            <a:extLst>
              <a:ext uri="{FF2B5EF4-FFF2-40B4-BE49-F238E27FC236}">
                <a16:creationId xmlns:a16="http://schemas.microsoft.com/office/drawing/2014/main" id="{4D5F23EC-C65A-43CC-A561-3300E53F5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50" y="1662113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6C597B8A-EB25-4336-A7CE-FC6668169BB6}"/>
              </a:ext>
            </a:extLst>
          </p:cNvPr>
          <p:cNvSpPr/>
          <p:nvPr/>
        </p:nvSpPr>
        <p:spPr>
          <a:xfrm>
            <a:off x="5367338" y="1701800"/>
            <a:ext cx="3270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139" name="CaixaDeTexto 11">
            <a:extLst>
              <a:ext uri="{FF2B5EF4-FFF2-40B4-BE49-F238E27FC236}">
                <a16:creationId xmlns:a16="http://schemas.microsoft.com/office/drawing/2014/main" id="{879241B1-A06E-49C0-9317-024396898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60350"/>
            <a:ext cx="6799262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buNone/>
            </a:pPr>
            <a:r>
              <a:rPr lang="pt-BR" sz="1100" b="1" dirty="0">
                <a:latin typeface="Comic Sans MS" panose="030F0702030302020204" pitchFamily="66" charset="0"/>
              </a:rPr>
              <a:t>*As frutas  poderão sofrer alterações devido ao grau de maturação</a:t>
            </a:r>
            <a:endParaRPr lang="pt-BR" dirty="0"/>
          </a:p>
        </p:txBody>
      </p:sp>
      <p:sp>
        <p:nvSpPr>
          <p:cNvPr id="3140" name="Retângulo 1">
            <a:extLst>
              <a:ext uri="{FF2B5EF4-FFF2-40B4-BE49-F238E27FC236}">
                <a16:creationId xmlns:a16="http://schemas.microsoft.com/office/drawing/2014/main" id="{DA4F19AE-1CC1-4BE8-8303-E5DFFA01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6173788"/>
            <a:ext cx="289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278</Words>
  <Application>Microsoft Office PowerPoint</Application>
  <PresentationFormat>Apresentação na tela (4:3)</PresentationFormat>
  <Paragraphs>54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Viviane de Oliveira</cp:lastModifiedBy>
  <cp:revision>201</cp:revision>
  <cp:lastPrinted>2021-06-24T13:37:52Z</cp:lastPrinted>
  <dcterms:created xsi:type="dcterms:W3CDTF">2013-08-19T14:08:00Z</dcterms:created>
  <dcterms:modified xsi:type="dcterms:W3CDTF">2021-06-24T13:38:02Z</dcterms:modified>
</cp:coreProperties>
</file>