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5/10/relationships/revisionInfo" Target="revisionInfo.xml"/><Relationship Id="rId5" Type="http://schemas.openxmlformats.org/officeDocument/2006/relationships/theme" Target="theme/theme1.xml"/><Relationship Id="rId10" Type="http://schemas.microsoft.com/office/2016/11/relationships/changesInfo" Target="changesInfos/changesInfo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08BB390-1AE9-4A4B-9103-BFD8F6C05683}"/>
    <pc:docChg chg="modSld">
      <pc:chgData name="" userId="" providerId="" clId="Web-{608BB390-1AE9-4A4B-9103-BFD8F6C05683}" dt="2018-08-29T18:52:50.968" v="111"/>
      <pc:docMkLst>
        <pc:docMk/>
      </pc:docMkLst>
      <pc:sldChg chg="modSp">
        <pc:chgData name="" userId="" providerId="" clId="Web-{608BB390-1AE9-4A4B-9103-BFD8F6C05683}" dt="2018-08-29T18:47:57.774" v="27"/>
        <pc:sldMkLst>
          <pc:docMk/>
          <pc:sldMk cId="0" sldId="257"/>
        </pc:sldMkLst>
        <pc:graphicFrameChg chg="mod modGraphic">
          <ac:chgData name="" userId="" providerId="" clId="Web-{608BB390-1AE9-4A4B-9103-BFD8F6C05683}" dt="2018-08-29T18:47:57.774" v="27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  <pc:sldChg chg="modSp">
        <pc:chgData name="" userId="" providerId="" clId="Web-{608BB390-1AE9-4A4B-9103-BFD8F6C05683}" dt="2018-08-29T18:52:50.968" v="111"/>
        <pc:sldMkLst>
          <pc:docMk/>
          <pc:sldMk cId="0" sldId="259"/>
        </pc:sldMkLst>
        <pc:graphicFrameChg chg="mod modGraphic">
          <ac:chgData name="" userId="" providerId="" clId="Web-{608BB390-1AE9-4A4B-9103-BFD8F6C05683}" dt="2018-08-29T18:52:50.968" v="111"/>
          <ac:graphicFrameMkLst>
            <pc:docMk/>
            <pc:sldMk cId="0" sldId="259"/>
            <ac:graphicFrameMk id="3" creationId="{81407361-D6D6-46B6-8879-C46291238792}"/>
          </ac:graphicFrameMkLst>
        </pc:graphicFrameChg>
      </pc:sldChg>
    </pc:docChg>
  </pc:docChgLst>
  <pc:docChgLst>
    <pc:chgData clId="Web-{CFBA3B2A-FAA8-4373-B02D-46AAB09931B2}"/>
    <pc:docChg chg="modSld">
      <pc:chgData name="" userId="" providerId="" clId="Web-{CFBA3B2A-FAA8-4373-B02D-46AAB09931B2}" dt="2020-02-21T15:15:52.065" v="207"/>
      <pc:docMkLst>
        <pc:docMk/>
      </pc:docMkLst>
      <pc:sldChg chg="modSp">
        <pc:chgData name="" userId="" providerId="" clId="Web-{CFBA3B2A-FAA8-4373-B02D-46AAB09931B2}" dt="2020-02-21T15:04:29.643" v="103"/>
        <pc:sldMkLst>
          <pc:docMk/>
          <pc:sldMk cId="0" sldId="257"/>
        </pc:sldMkLst>
        <pc:graphicFrameChg chg="mod modGraphic">
          <ac:chgData name="" userId="" providerId="" clId="Web-{CFBA3B2A-FAA8-4373-B02D-46AAB09931B2}" dt="2020-02-21T15:04:29.643" v="103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  <pc:sldChg chg="modSp">
        <pc:chgData name="" userId="" providerId="" clId="Web-{CFBA3B2A-FAA8-4373-B02D-46AAB09931B2}" dt="2020-02-21T15:11:47.096" v="187"/>
        <pc:sldMkLst>
          <pc:docMk/>
          <pc:sldMk cId="0" sldId="258"/>
        </pc:sldMkLst>
        <pc:graphicFrameChg chg="mod modGraphic">
          <ac:chgData name="" userId="" providerId="" clId="Web-{CFBA3B2A-FAA8-4373-B02D-46AAB09931B2}" dt="2020-02-21T15:11:47.096" v="187"/>
          <ac:graphicFrameMkLst>
            <pc:docMk/>
            <pc:sldMk cId="0" sldId="258"/>
            <ac:graphicFrameMk id="4" creationId="{DA83C2BF-953A-4D5F-902A-BAFDB99AD984}"/>
          </ac:graphicFrameMkLst>
        </pc:graphicFrameChg>
      </pc:sldChg>
      <pc:sldChg chg="modSp">
        <pc:chgData name="" userId="" providerId="" clId="Web-{CFBA3B2A-FAA8-4373-B02D-46AAB09931B2}" dt="2020-02-21T15:15:52.065" v="207"/>
        <pc:sldMkLst>
          <pc:docMk/>
          <pc:sldMk cId="0" sldId="259"/>
        </pc:sldMkLst>
        <pc:graphicFrameChg chg="mod modGraphic">
          <ac:chgData name="" userId="" providerId="" clId="Web-{CFBA3B2A-FAA8-4373-B02D-46AAB09931B2}" dt="2020-02-21T15:15:52.065" v="207"/>
          <ac:graphicFrameMkLst>
            <pc:docMk/>
            <pc:sldMk cId="0" sldId="259"/>
            <ac:graphicFrameMk id="3" creationId="{81407361-D6D6-46B6-8879-C46291238792}"/>
          </ac:graphicFrameMkLst>
        </pc:graphicFrameChg>
      </pc:sldChg>
      <pc:sldChg chg="modSp">
        <pc:chgData name="" userId="" providerId="" clId="Web-{CFBA3B2A-FAA8-4373-B02D-46AAB09931B2}" dt="2020-02-21T15:14:57.143" v="197"/>
        <pc:sldMkLst>
          <pc:docMk/>
          <pc:sldMk cId="0" sldId="260"/>
        </pc:sldMkLst>
        <pc:graphicFrameChg chg="mod modGraphic">
          <ac:chgData name="" userId="" providerId="" clId="Web-{CFBA3B2A-FAA8-4373-B02D-46AAB09931B2}" dt="2020-02-21T15:14:57.143" v="197"/>
          <ac:graphicFrameMkLst>
            <pc:docMk/>
            <pc:sldMk cId="0" sldId="260"/>
            <ac:graphicFrameMk id="2" creationId="{4B61BE49-2E2E-4E1D-B49C-54FC6587044B}"/>
          </ac:graphicFrameMkLst>
        </pc:graphicFrameChg>
      </pc:sldChg>
    </pc:docChg>
  </pc:docChgLst>
  <pc:docChgLst>
    <pc:chgData clId="Web-{BED9854C-1302-4EB6-9C66-95384B69E6E1}"/>
    <pc:docChg chg="modSld">
      <pc:chgData name="" userId="" providerId="" clId="Web-{BED9854C-1302-4EB6-9C66-95384B69E6E1}" dt="2018-07-16T13:46:12.771" v="56" actId="20577"/>
      <pc:docMkLst>
        <pc:docMk/>
      </pc:docMkLst>
      <pc:sldChg chg="modSp">
        <pc:chgData name="" userId="" providerId="" clId="Web-{BED9854C-1302-4EB6-9C66-95384B69E6E1}" dt="2018-07-16T13:45:33.437" v="39" actId="20577"/>
        <pc:sldMkLst>
          <pc:docMk/>
          <pc:sldMk cId="0" sldId="257"/>
        </pc:sldMkLst>
        <pc:spChg chg="mod">
          <ac:chgData name="" userId="" providerId="" clId="Web-{BED9854C-1302-4EB6-9C66-95384B69E6E1}" dt="2018-07-16T13:42:46.712" v="10" actId="20577"/>
          <ac:spMkLst>
            <pc:docMk/>
            <pc:sldMk cId="0" sldId="257"/>
            <ac:spMk id="2114" creationId="{FE3D29BA-1B5E-4A58-A307-1D80329B9960}"/>
          </ac:spMkLst>
        </pc:spChg>
        <pc:spChg chg="mod">
          <ac:chgData name="" userId="" providerId="" clId="Web-{BED9854C-1302-4EB6-9C66-95384B69E6E1}" dt="2018-07-16T13:45:33.437" v="39" actId="20577"/>
          <ac:spMkLst>
            <pc:docMk/>
            <pc:sldMk cId="0" sldId="257"/>
            <ac:spMk id="2116" creationId="{FEAFB9C9-9011-4610-9FCF-12F8FD15E14B}"/>
          </ac:spMkLst>
        </pc:spChg>
      </pc:sldChg>
      <pc:sldChg chg="modSp">
        <pc:chgData name="" userId="" providerId="" clId="Web-{BED9854C-1302-4EB6-9C66-95384B69E6E1}" dt="2018-07-16T13:45:38.391" v="41" actId="20577"/>
        <pc:sldMkLst>
          <pc:docMk/>
          <pc:sldMk cId="0" sldId="258"/>
        </pc:sldMkLst>
        <pc:spChg chg="mod">
          <ac:chgData name="" userId="" providerId="" clId="Web-{BED9854C-1302-4EB6-9C66-95384B69E6E1}" dt="2018-07-16T13:45:38.391" v="41" actId="20577"/>
          <ac:spMkLst>
            <pc:docMk/>
            <pc:sldMk cId="0" sldId="258"/>
            <ac:spMk id="3132" creationId="{C086500A-D265-4C96-9867-981A6F630FE0}"/>
          </ac:spMkLst>
        </pc:spChg>
        <pc:spChg chg="mod">
          <ac:chgData name="" userId="" providerId="" clId="Web-{BED9854C-1302-4EB6-9C66-95384B69E6E1}" dt="2018-07-16T13:43:07.842" v="16" actId="20577"/>
          <ac:spMkLst>
            <pc:docMk/>
            <pc:sldMk cId="0" sldId="258"/>
            <ac:spMk id="3139" creationId="{879241B1-A06E-49C0-9317-024396898BAD}"/>
          </ac:spMkLst>
        </pc:spChg>
      </pc:sldChg>
      <pc:sldChg chg="modSp">
        <pc:chgData name="" userId="" providerId="" clId="Web-{BED9854C-1302-4EB6-9C66-95384B69E6E1}" dt="2018-07-16T13:46:12.771" v="55" actId="20577"/>
        <pc:sldMkLst>
          <pc:docMk/>
          <pc:sldMk cId="0" sldId="259"/>
        </pc:sldMkLst>
        <pc:spChg chg="mod">
          <ac:chgData name="" userId="" providerId="" clId="Web-{BED9854C-1302-4EB6-9C66-95384B69E6E1}" dt="2018-07-16T13:46:12.771" v="55" actId="20577"/>
          <ac:spMkLst>
            <pc:docMk/>
            <pc:sldMk cId="0" sldId="259"/>
            <ac:spMk id="5180" creationId="{BE272B74-35DE-4267-B4C9-0556BE3AACDB}"/>
          </ac:spMkLst>
        </pc:spChg>
        <pc:spChg chg="mod">
          <ac:chgData name="" userId="" providerId="" clId="Web-{BED9854C-1302-4EB6-9C66-95384B69E6E1}" dt="2018-07-16T13:43:54.430" v="30" actId="20577"/>
          <ac:spMkLst>
            <pc:docMk/>
            <pc:sldMk cId="0" sldId="259"/>
            <ac:spMk id="5187" creationId="{D5BAF827-8AEF-42CE-9780-C1A4E974B029}"/>
          </ac:spMkLst>
        </pc:spChg>
      </pc:sldChg>
      <pc:sldChg chg="modSp">
        <pc:chgData name="" userId="" providerId="" clId="Web-{BED9854C-1302-4EB6-9C66-95384B69E6E1}" dt="2018-07-16T13:45:49.393" v="45" actId="20577"/>
        <pc:sldMkLst>
          <pc:docMk/>
          <pc:sldMk cId="0" sldId="260"/>
        </pc:sldMkLst>
        <pc:spChg chg="mod">
          <ac:chgData name="" userId="" providerId="" clId="Web-{BED9854C-1302-4EB6-9C66-95384B69E6E1}" dt="2018-07-16T13:45:49.393" v="45" actId="20577"/>
          <ac:spMkLst>
            <pc:docMk/>
            <pc:sldMk cId="0" sldId="260"/>
            <ac:spMk id="4156" creationId="{D058AAFE-8F13-4C03-93F0-48CAC36022BB}"/>
          </ac:spMkLst>
        </pc:spChg>
        <pc:spChg chg="mod">
          <ac:chgData name="" userId="" providerId="" clId="Web-{BED9854C-1302-4EB6-9C66-95384B69E6E1}" dt="2018-07-16T13:43:24.908" v="22" actId="20577"/>
          <ac:spMkLst>
            <pc:docMk/>
            <pc:sldMk cId="0" sldId="260"/>
            <ac:spMk id="4163" creationId="{388B8A68-0464-4B12-AA7E-24A021CAD42F}"/>
          </ac:spMkLst>
        </pc:spChg>
      </pc:sldChg>
    </pc:docChg>
  </pc:docChgLst>
  <pc:docChgLst>
    <pc:chgData clId="Web-{62EF1666-2CD3-48CB-88E1-ED6412D10A19}"/>
    <pc:docChg chg="modSld">
      <pc:chgData name="" userId="" providerId="" clId="Web-{62EF1666-2CD3-48CB-88E1-ED6412D10A19}" dt="2019-02-15T15:19:06.955" v="35"/>
      <pc:docMkLst>
        <pc:docMk/>
      </pc:docMkLst>
      <pc:sldChg chg="modSp">
        <pc:chgData name="" userId="" providerId="" clId="Web-{62EF1666-2CD3-48CB-88E1-ED6412D10A19}" dt="2019-02-15T15:19:06.955" v="35"/>
        <pc:sldMkLst>
          <pc:docMk/>
          <pc:sldMk cId="0" sldId="257"/>
        </pc:sldMkLst>
        <pc:graphicFrameChg chg="mod modGraphic">
          <ac:chgData name="" userId="" providerId="" clId="Web-{62EF1666-2CD3-48CB-88E1-ED6412D10A19}" dt="2019-02-15T15:19:06.955" v="35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A83C2BF-953A-4D5F-902A-BAFDB99AD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26076"/>
              </p:ext>
            </p:extLst>
          </p:nvPr>
        </p:nvGraphicFramePr>
        <p:xfrm>
          <a:off x="674688" y="2492375"/>
          <a:ext cx="8201024" cy="3492519"/>
        </p:xfrm>
        <a:graphic>
          <a:graphicData uri="http://schemas.openxmlformats.org/drawingml/2006/table">
            <a:tbl>
              <a:tblPr/>
              <a:tblGrid>
                <a:gridCol w="1016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2451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da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0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com Laranja Lima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mandioquinha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moída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beterraba, chuchu, brócolis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Creme de Abacate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mandioquinha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moída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beterraba, chuchu, brócolis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Pêra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4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 com cenoura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 ovo*, abobrinha , cenoura, acelga 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 com banana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 ovo*, abobrinha , cenoura, acelga 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1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com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Batata,Arroz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frango,  quiabo, vagem , agrião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  <a:endParaRPr lang="pt-BR" dirty="0"/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Batata,Arroz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frango,  quiabo, vagem , agrião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43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Laranja lima com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pera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Cará,  lentilha ,músculo, abobora , tomate , espinafre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Cará,  lentilha ,músculo, abobora , tomate , espinafre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92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com gotinhas de limão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Canja de galinha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Canja de galinha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Kiwi com manga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32" name="CaixaDeTexto 4">
            <a:extLst>
              <a:ext uri="{FF2B5EF4-FFF2-40B4-BE49-F238E27FC236}">
                <a16:creationId xmlns:a16="http://schemas.microsoft.com/office/drawing/2014/main" id="{C086500A-D265-4C96-9867-981A6F630FE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03200" y="6173788"/>
            <a:ext cx="5183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200" b="1" dirty="0">
                <a:latin typeface="Comic Sans MS" panose="030F0702030302020204" pitchFamily="66" charset="0"/>
              </a:rPr>
              <a:t>             </a:t>
            </a: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</a:p>
        </p:txBody>
      </p:sp>
      <p:graphicFrame>
        <p:nvGraphicFramePr>
          <p:cNvPr id="3133" name="Objeto 5">
            <a:extLst>
              <a:ext uri="{FF2B5EF4-FFF2-40B4-BE49-F238E27FC236}">
                <a16:creationId xmlns:a16="http://schemas.microsoft.com/office/drawing/2014/main" id="{FB2D0491-8AEC-499D-85E0-CE09CB9A21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563" y="1504950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504950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34" name="Imagem 8">
            <a:extLst>
              <a:ext uri="{FF2B5EF4-FFF2-40B4-BE49-F238E27FC236}">
                <a16:creationId xmlns:a16="http://schemas.microsoft.com/office/drawing/2014/main" id="{3582981D-5631-497A-BCFA-EB234EC19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3190">
            <a:off x="2151063" y="1598613"/>
            <a:ext cx="608012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Imagem 12">
            <a:extLst>
              <a:ext uri="{FF2B5EF4-FFF2-40B4-BE49-F238E27FC236}">
                <a16:creationId xmlns:a16="http://schemas.microsoft.com/office/drawing/2014/main" id="{94BC82DC-C2EB-4B03-8897-06A001734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297613" y="145256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Imagem 16">
            <a:extLst>
              <a:ext uri="{FF2B5EF4-FFF2-40B4-BE49-F238E27FC236}">
                <a16:creationId xmlns:a16="http://schemas.microsoft.com/office/drawing/2014/main" id="{7ADCFDCF-F6B4-40AC-BC75-6B393A464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7431088" y="130333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7" name="Imagem 23">
            <a:extLst>
              <a:ext uri="{FF2B5EF4-FFF2-40B4-BE49-F238E27FC236}">
                <a16:creationId xmlns:a16="http://schemas.microsoft.com/office/drawing/2014/main" id="{4D5F23EC-C65A-43CC-A561-3300E53F5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1662113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6C597B8A-EB25-4336-A7CE-FC6668169BB6}"/>
              </a:ext>
            </a:extLst>
          </p:cNvPr>
          <p:cNvSpPr/>
          <p:nvPr/>
        </p:nvSpPr>
        <p:spPr>
          <a:xfrm>
            <a:off x="5367338" y="1701800"/>
            <a:ext cx="3270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39" name="CaixaDeTexto 11">
            <a:extLst>
              <a:ext uri="{FF2B5EF4-FFF2-40B4-BE49-F238E27FC236}">
                <a16:creationId xmlns:a16="http://schemas.microsoft.com/office/drawing/2014/main" id="{879241B1-A06E-49C0-9317-024396898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799262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buNone/>
            </a:pPr>
            <a:r>
              <a:rPr 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  <a:endParaRPr lang="pt-BR" dirty="0"/>
          </a:p>
        </p:txBody>
      </p:sp>
      <p:sp>
        <p:nvSpPr>
          <p:cNvPr id="3140" name="Retângulo 1">
            <a:extLst>
              <a:ext uri="{FF2B5EF4-FFF2-40B4-BE49-F238E27FC236}">
                <a16:creationId xmlns:a16="http://schemas.microsoft.com/office/drawing/2014/main" id="{DA4F19AE-1CC1-4BE8-8303-E5DFFA01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6173788"/>
            <a:ext cx="289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235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Katia</cp:lastModifiedBy>
  <cp:revision>183</cp:revision>
  <cp:lastPrinted>2014-11-19T15:27:04Z</cp:lastPrinted>
  <dcterms:created xsi:type="dcterms:W3CDTF">2013-08-19T14:08:00Z</dcterms:created>
  <dcterms:modified xsi:type="dcterms:W3CDTF">2020-03-16T13:34:04Z</dcterms:modified>
</cp:coreProperties>
</file>