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8726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BA3B2A-FAA8-4373-B02D-46AAB09931B2}" v="238" dt="2020-02-21T15:16:1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microsoft.com/office/2015/10/relationships/revisionInfo" Target="revisionInfo.xml"/><Relationship Id="rId5" Type="http://schemas.openxmlformats.org/officeDocument/2006/relationships/theme" Target="theme/theme1.xml"/><Relationship Id="rId10" Type="http://schemas.microsoft.com/office/2016/11/relationships/changesInfo" Target="changesInfos/changesInfo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08BB390-1AE9-4A4B-9103-BFD8F6C05683}"/>
    <pc:docChg chg="modSld">
      <pc:chgData name="" userId="" providerId="" clId="Web-{608BB390-1AE9-4A4B-9103-BFD8F6C05683}" dt="2018-08-29T18:52:50.968" v="111"/>
      <pc:docMkLst>
        <pc:docMk/>
      </pc:docMkLst>
      <pc:sldChg chg="modSp">
        <pc:chgData name="" userId="" providerId="" clId="Web-{608BB390-1AE9-4A4B-9103-BFD8F6C05683}" dt="2018-08-29T18:47:57.774" v="27"/>
        <pc:sldMkLst>
          <pc:docMk/>
          <pc:sldMk cId="0" sldId="257"/>
        </pc:sldMkLst>
        <pc:graphicFrameChg chg="mod modGraphic">
          <ac:chgData name="" userId="" providerId="" clId="Web-{608BB390-1AE9-4A4B-9103-BFD8F6C05683}" dt="2018-08-29T18:47:57.774" v="27"/>
          <ac:graphicFrameMkLst>
            <pc:docMk/>
            <pc:sldMk cId="0" sldId="257"/>
            <ac:graphicFrameMk id="2" creationId="{476EEC85-1535-4C1C-817D-CD253144196C}"/>
          </ac:graphicFrameMkLst>
        </pc:graphicFrameChg>
      </pc:sldChg>
      <pc:sldChg chg="modSp">
        <pc:chgData name="" userId="" providerId="" clId="Web-{608BB390-1AE9-4A4B-9103-BFD8F6C05683}" dt="2018-08-29T18:52:50.968" v="111"/>
        <pc:sldMkLst>
          <pc:docMk/>
          <pc:sldMk cId="0" sldId="259"/>
        </pc:sldMkLst>
        <pc:graphicFrameChg chg="mod modGraphic">
          <ac:chgData name="" userId="" providerId="" clId="Web-{608BB390-1AE9-4A4B-9103-BFD8F6C05683}" dt="2018-08-29T18:52:50.968" v="111"/>
          <ac:graphicFrameMkLst>
            <pc:docMk/>
            <pc:sldMk cId="0" sldId="259"/>
            <ac:graphicFrameMk id="3" creationId="{81407361-D6D6-46B6-8879-C46291238792}"/>
          </ac:graphicFrameMkLst>
        </pc:graphicFrameChg>
      </pc:sldChg>
    </pc:docChg>
  </pc:docChgLst>
  <pc:docChgLst>
    <pc:chgData clId="Web-{CFBA3B2A-FAA8-4373-B02D-46AAB09931B2}"/>
    <pc:docChg chg="modSld">
      <pc:chgData name="" userId="" providerId="" clId="Web-{CFBA3B2A-FAA8-4373-B02D-46AAB09931B2}" dt="2020-02-21T15:15:52.065" v="207"/>
      <pc:docMkLst>
        <pc:docMk/>
      </pc:docMkLst>
      <pc:sldChg chg="modSp">
        <pc:chgData name="" userId="" providerId="" clId="Web-{CFBA3B2A-FAA8-4373-B02D-46AAB09931B2}" dt="2020-02-21T15:04:29.643" v="103"/>
        <pc:sldMkLst>
          <pc:docMk/>
          <pc:sldMk cId="0" sldId="257"/>
        </pc:sldMkLst>
        <pc:graphicFrameChg chg="mod modGraphic">
          <ac:chgData name="" userId="" providerId="" clId="Web-{CFBA3B2A-FAA8-4373-B02D-46AAB09931B2}" dt="2020-02-21T15:04:29.643" v="103"/>
          <ac:graphicFrameMkLst>
            <pc:docMk/>
            <pc:sldMk cId="0" sldId="257"/>
            <ac:graphicFrameMk id="2" creationId="{476EEC85-1535-4C1C-817D-CD253144196C}"/>
          </ac:graphicFrameMkLst>
        </pc:graphicFrameChg>
      </pc:sldChg>
      <pc:sldChg chg="modSp">
        <pc:chgData name="" userId="" providerId="" clId="Web-{CFBA3B2A-FAA8-4373-B02D-46AAB09931B2}" dt="2020-02-21T15:11:47.096" v="187"/>
        <pc:sldMkLst>
          <pc:docMk/>
          <pc:sldMk cId="0" sldId="258"/>
        </pc:sldMkLst>
        <pc:graphicFrameChg chg="mod modGraphic">
          <ac:chgData name="" userId="" providerId="" clId="Web-{CFBA3B2A-FAA8-4373-B02D-46AAB09931B2}" dt="2020-02-21T15:11:47.096" v="187"/>
          <ac:graphicFrameMkLst>
            <pc:docMk/>
            <pc:sldMk cId="0" sldId="258"/>
            <ac:graphicFrameMk id="4" creationId="{DA83C2BF-953A-4D5F-902A-BAFDB99AD984}"/>
          </ac:graphicFrameMkLst>
        </pc:graphicFrameChg>
      </pc:sldChg>
      <pc:sldChg chg="modSp">
        <pc:chgData name="" userId="" providerId="" clId="Web-{CFBA3B2A-FAA8-4373-B02D-46AAB09931B2}" dt="2020-02-21T15:15:52.065" v="207"/>
        <pc:sldMkLst>
          <pc:docMk/>
          <pc:sldMk cId="0" sldId="259"/>
        </pc:sldMkLst>
        <pc:graphicFrameChg chg="mod modGraphic">
          <ac:chgData name="" userId="" providerId="" clId="Web-{CFBA3B2A-FAA8-4373-B02D-46AAB09931B2}" dt="2020-02-21T15:15:52.065" v="207"/>
          <ac:graphicFrameMkLst>
            <pc:docMk/>
            <pc:sldMk cId="0" sldId="259"/>
            <ac:graphicFrameMk id="3" creationId="{81407361-D6D6-46B6-8879-C46291238792}"/>
          </ac:graphicFrameMkLst>
        </pc:graphicFrameChg>
      </pc:sldChg>
      <pc:sldChg chg="modSp">
        <pc:chgData name="" userId="" providerId="" clId="Web-{CFBA3B2A-FAA8-4373-B02D-46AAB09931B2}" dt="2020-02-21T15:14:57.143" v="197"/>
        <pc:sldMkLst>
          <pc:docMk/>
          <pc:sldMk cId="0" sldId="260"/>
        </pc:sldMkLst>
        <pc:graphicFrameChg chg="mod modGraphic">
          <ac:chgData name="" userId="" providerId="" clId="Web-{CFBA3B2A-FAA8-4373-B02D-46AAB09931B2}" dt="2020-02-21T15:14:57.143" v="197"/>
          <ac:graphicFrameMkLst>
            <pc:docMk/>
            <pc:sldMk cId="0" sldId="260"/>
            <ac:graphicFrameMk id="2" creationId="{4B61BE49-2E2E-4E1D-B49C-54FC6587044B}"/>
          </ac:graphicFrameMkLst>
        </pc:graphicFrameChg>
      </pc:sldChg>
    </pc:docChg>
  </pc:docChgLst>
  <pc:docChgLst>
    <pc:chgData clId="Web-{BED9854C-1302-4EB6-9C66-95384B69E6E1}"/>
    <pc:docChg chg="modSld">
      <pc:chgData name="" userId="" providerId="" clId="Web-{BED9854C-1302-4EB6-9C66-95384B69E6E1}" dt="2018-07-16T13:46:12.771" v="56" actId="20577"/>
      <pc:docMkLst>
        <pc:docMk/>
      </pc:docMkLst>
      <pc:sldChg chg="modSp">
        <pc:chgData name="" userId="" providerId="" clId="Web-{BED9854C-1302-4EB6-9C66-95384B69E6E1}" dt="2018-07-16T13:45:33.437" v="39" actId="20577"/>
        <pc:sldMkLst>
          <pc:docMk/>
          <pc:sldMk cId="0" sldId="257"/>
        </pc:sldMkLst>
        <pc:spChg chg="mod">
          <ac:chgData name="" userId="" providerId="" clId="Web-{BED9854C-1302-4EB6-9C66-95384B69E6E1}" dt="2018-07-16T13:42:46.712" v="10" actId="20577"/>
          <ac:spMkLst>
            <pc:docMk/>
            <pc:sldMk cId="0" sldId="257"/>
            <ac:spMk id="2114" creationId="{FE3D29BA-1B5E-4A58-A307-1D80329B9960}"/>
          </ac:spMkLst>
        </pc:spChg>
        <pc:spChg chg="mod">
          <ac:chgData name="" userId="" providerId="" clId="Web-{BED9854C-1302-4EB6-9C66-95384B69E6E1}" dt="2018-07-16T13:45:33.437" v="39" actId="20577"/>
          <ac:spMkLst>
            <pc:docMk/>
            <pc:sldMk cId="0" sldId="257"/>
            <ac:spMk id="2116" creationId="{FEAFB9C9-9011-4610-9FCF-12F8FD15E14B}"/>
          </ac:spMkLst>
        </pc:spChg>
      </pc:sldChg>
      <pc:sldChg chg="modSp">
        <pc:chgData name="" userId="" providerId="" clId="Web-{BED9854C-1302-4EB6-9C66-95384B69E6E1}" dt="2018-07-16T13:45:38.391" v="41" actId="20577"/>
        <pc:sldMkLst>
          <pc:docMk/>
          <pc:sldMk cId="0" sldId="258"/>
        </pc:sldMkLst>
        <pc:spChg chg="mod">
          <ac:chgData name="" userId="" providerId="" clId="Web-{BED9854C-1302-4EB6-9C66-95384B69E6E1}" dt="2018-07-16T13:45:38.391" v="41" actId="20577"/>
          <ac:spMkLst>
            <pc:docMk/>
            <pc:sldMk cId="0" sldId="258"/>
            <ac:spMk id="3132" creationId="{C086500A-D265-4C96-9867-981A6F630FE0}"/>
          </ac:spMkLst>
        </pc:spChg>
        <pc:spChg chg="mod">
          <ac:chgData name="" userId="" providerId="" clId="Web-{BED9854C-1302-4EB6-9C66-95384B69E6E1}" dt="2018-07-16T13:43:07.842" v="16" actId="20577"/>
          <ac:spMkLst>
            <pc:docMk/>
            <pc:sldMk cId="0" sldId="258"/>
            <ac:spMk id="3139" creationId="{879241B1-A06E-49C0-9317-024396898BAD}"/>
          </ac:spMkLst>
        </pc:spChg>
      </pc:sldChg>
      <pc:sldChg chg="modSp">
        <pc:chgData name="" userId="" providerId="" clId="Web-{BED9854C-1302-4EB6-9C66-95384B69E6E1}" dt="2018-07-16T13:46:12.771" v="55" actId="20577"/>
        <pc:sldMkLst>
          <pc:docMk/>
          <pc:sldMk cId="0" sldId="259"/>
        </pc:sldMkLst>
        <pc:spChg chg="mod">
          <ac:chgData name="" userId="" providerId="" clId="Web-{BED9854C-1302-4EB6-9C66-95384B69E6E1}" dt="2018-07-16T13:46:12.771" v="55" actId="20577"/>
          <ac:spMkLst>
            <pc:docMk/>
            <pc:sldMk cId="0" sldId="259"/>
            <ac:spMk id="5180" creationId="{BE272B74-35DE-4267-B4C9-0556BE3AACDB}"/>
          </ac:spMkLst>
        </pc:spChg>
        <pc:spChg chg="mod">
          <ac:chgData name="" userId="" providerId="" clId="Web-{BED9854C-1302-4EB6-9C66-95384B69E6E1}" dt="2018-07-16T13:43:54.430" v="30" actId="20577"/>
          <ac:spMkLst>
            <pc:docMk/>
            <pc:sldMk cId="0" sldId="259"/>
            <ac:spMk id="5187" creationId="{D5BAF827-8AEF-42CE-9780-C1A4E974B029}"/>
          </ac:spMkLst>
        </pc:spChg>
      </pc:sldChg>
      <pc:sldChg chg="modSp">
        <pc:chgData name="" userId="" providerId="" clId="Web-{BED9854C-1302-4EB6-9C66-95384B69E6E1}" dt="2018-07-16T13:45:49.393" v="45" actId="20577"/>
        <pc:sldMkLst>
          <pc:docMk/>
          <pc:sldMk cId="0" sldId="260"/>
        </pc:sldMkLst>
        <pc:spChg chg="mod">
          <ac:chgData name="" userId="" providerId="" clId="Web-{BED9854C-1302-4EB6-9C66-95384B69E6E1}" dt="2018-07-16T13:45:49.393" v="45" actId="20577"/>
          <ac:spMkLst>
            <pc:docMk/>
            <pc:sldMk cId="0" sldId="260"/>
            <ac:spMk id="4156" creationId="{D058AAFE-8F13-4C03-93F0-48CAC36022BB}"/>
          </ac:spMkLst>
        </pc:spChg>
        <pc:spChg chg="mod">
          <ac:chgData name="" userId="" providerId="" clId="Web-{BED9854C-1302-4EB6-9C66-95384B69E6E1}" dt="2018-07-16T13:43:24.908" v="22" actId="20577"/>
          <ac:spMkLst>
            <pc:docMk/>
            <pc:sldMk cId="0" sldId="260"/>
            <ac:spMk id="4163" creationId="{388B8A68-0464-4B12-AA7E-24A021CAD42F}"/>
          </ac:spMkLst>
        </pc:spChg>
      </pc:sldChg>
    </pc:docChg>
  </pc:docChgLst>
  <pc:docChgLst>
    <pc:chgData clId="Web-{62EF1666-2CD3-48CB-88E1-ED6412D10A19}"/>
    <pc:docChg chg="modSld">
      <pc:chgData name="" userId="" providerId="" clId="Web-{62EF1666-2CD3-48CB-88E1-ED6412D10A19}" dt="2019-02-15T15:19:06.955" v="35"/>
      <pc:docMkLst>
        <pc:docMk/>
      </pc:docMkLst>
      <pc:sldChg chg="modSp">
        <pc:chgData name="" userId="" providerId="" clId="Web-{62EF1666-2CD3-48CB-88E1-ED6412D10A19}" dt="2019-02-15T15:19:06.955" v="35"/>
        <pc:sldMkLst>
          <pc:docMk/>
          <pc:sldMk cId="0" sldId="257"/>
        </pc:sldMkLst>
        <pc:graphicFrameChg chg="mod modGraphic">
          <ac:chgData name="" userId="" providerId="" clId="Web-{62EF1666-2CD3-48CB-88E1-ED6412D10A19}" dt="2019-02-15T15:19:06.955" v="35"/>
          <ac:graphicFrameMkLst>
            <pc:docMk/>
            <pc:sldMk cId="0" sldId="257"/>
            <ac:graphicFrameMk id="2" creationId="{476EEC85-1535-4C1C-817D-CD253144196C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76EEC85-1535-4C1C-817D-CD2531441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407396"/>
              </p:ext>
            </p:extLst>
          </p:nvPr>
        </p:nvGraphicFramePr>
        <p:xfrm>
          <a:off x="468313" y="2439988"/>
          <a:ext cx="8453438" cy="3836985"/>
        </p:xfrm>
        <a:graphic>
          <a:graphicData uri="http://schemas.openxmlformats.org/drawingml/2006/table">
            <a:tbl>
              <a:tblPr/>
              <a:tblGrid>
                <a:gridCol w="720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3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2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16520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tarde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 </a:t>
                      </a:r>
                      <a:endParaRPr lang="pt-BR" sz="1100" b="0" i="0" u="none" strike="noStrike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9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Banana com Melancia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 cará, músculo, cenoura, chuchu, agrião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 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manga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 cará, músculo, cenoura, chuchu, agrião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Melão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1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914400" eaLnBrk="1" fontAlgn="b" latinLnBrk="0" hangingPunct="1">
                        <a:buNone/>
                        <a:tabLst/>
                        <a:defRPr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Abacaxi com Maçã</a:t>
                      </a:r>
                      <a:endParaRPr lang="pt-BR" dirty="0">
                        <a:effectLst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Mandioquinha,  batata, músculo, beterraba, couve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flor, escarola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Mandioquinha,  batata, músculo, beterraba, couve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flor, escarola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 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14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Pera com laranja Lima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doce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mandioca,frango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abobrinha, tomate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alface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  <a:endParaRPr lang="pt-BR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banana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doce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mandioca,frango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abobrinha, tomate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alface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Manga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9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 com manga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Canja de galinha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 Prata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Canja de galinha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18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Kiwi, </a:t>
                      </a: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e abacaxi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 ave maria, inhame, frango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  brócolis e couve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 ave maria, inhame, frango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  brócolis e couve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 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108" name="Objeto 3">
            <a:extLst>
              <a:ext uri="{FF2B5EF4-FFF2-40B4-BE49-F238E27FC236}">
                <a16:creationId xmlns:a16="http://schemas.microsoft.com/office/drawing/2014/main" id="{2ED2E3FC-3F19-4A09-9ECD-9F47A7C51A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388" y="1460500"/>
          <a:ext cx="13493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Imagem de bitmap" r:id="rId3" imgW="2847619" imgH="1609524" progId="PBrush">
                  <p:embed/>
                </p:oleObj>
              </mc:Choice>
              <mc:Fallback>
                <p:oleObj name="Imagem de bitmap" r:id="rId3" imgW="2847619" imgH="1609524" progId="PBrush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460500"/>
                        <a:ext cx="13493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09" name="Imagem 8">
            <a:extLst>
              <a:ext uri="{FF2B5EF4-FFF2-40B4-BE49-F238E27FC236}">
                <a16:creationId xmlns:a16="http://schemas.microsoft.com/office/drawing/2014/main" id="{457432DD-8951-4D2E-ABB8-DE03BF0E6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3190">
            <a:off x="2081213" y="1628775"/>
            <a:ext cx="608012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0" name="Imagem 12">
            <a:extLst>
              <a:ext uri="{FF2B5EF4-FFF2-40B4-BE49-F238E27FC236}">
                <a16:creationId xmlns:a16="http://schemas.microsoft.com/office/drawing/2014/main" id="{C083AB53-2CE2-4955-AC7C-CF21C1DF9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6132513" y="1446213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1" name="Imagem 16">
            <a:extLst>
              <a:ext uri="{FF2B5EF4-FFF2-40B4-BE49-F238E27FC236}">
                <a16:creationId xmlns:a16="http://schemas.microsoft.com/office/drawing/2014/main" id="{930E6A1A-9214-45D0-8EA2-EA2880D78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683">
            <a:off x="6794500" y="1087438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2" name="Imagem 23">
            <a:extLst>
              <a:ext uri="{FF2B5EF4-FFF2-40B4-BE49-F238E27FC236}">
                <a16:creationId xmlns:a16="http://schemas.microsoft.com/office/drawing/2014/main" id="{02C6BDAA-29AF-49F7-B4FC-95DDBDA3E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708150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F90C6D95-1B36-47C6-A50B-3E7399E24936}"/>
              </a:ext>
            </a:extLst>
          </p:cNvPr>
          <p:cNvSpPr/>
          <p:nvPr/>
        </p:nvSpPr>
        <p:spPr>
          <a:xfrm>
            <a:off x="5367338" y="1701800"/>
            <a:ext cx="2889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114" name="CaixaDeTexto 9">
            <a:extLst>
              <a:ext uri="{FF2B5EF4-FFF2-40B4-BE49-F238E27FC236}">
                <a16:creationId xmlns:a16="http://schemas.microsoft.com/office/drawing/2014/main" id="{FE3D29BA-1B5E-4A58-A307-1D80329B9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60350"/>
            <a:ext cx="61499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*As frutas  poderão sofrer alterações devido ao grau de maturação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100">
              <a:latin typeface="Comic Sans MS" panose="030F0702030302020204" pitchFamily="66" charset="0"/>
            </a:endParaRPr>
          </a:p>
        </p:txBody>
      </p:sp>
      <p:sp>
        <p:nvSpPr>
          <p:cNvPr id="2115" name="Retângulo 2">
            <a:extLst>
              <a:ext uri="{FF2B5EF4-FFF2-40B4-BE49-F238E27FC236}">
                <a16:creationId xmlns:a16="http://schemas.microsoft.com/office/drawing/2014/main" id="{4A27412B-9902-454F-8E2C-486284A6E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338" y="6237288"/>
            <a:ext cx="2894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  <p:sp>
        <p:nvSpPr>
          <p:cNvPr id="2116" name="CaixaDeTexto 2">
            <a:extLst>
              <a:ext uri="{FF2B5EF4-FFF2-40B4-BE49-F238E27FC236}">
                <a16:creationId xmlns:a16="http://schemas.microsoft.com/office/drawing/2014/main" id="{FEAFB9C9-9011-4610-9FCF-12F8FD15E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6237288"/>
            <a:ext cx="37866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b="1" dirty="0">
                <a:latin typeface="Comic Sans MS" panose="030F0702030302020204" pitchFamily="66" charset="0"/>
              </a:rPr>
              <a:t>Não oferecer para bebês menores de 6 meses</a:t>
            </a:r>
            <a:r>
              <a:rPr lang="pt-BR" altLang="pt-BR" sz="1800" b="1" dirty="0">
                <a:latin typeface="Comic Sans MS" panose="030F0702030302020204" pitchFamily="66" charset="0"/>
              </a:rPr>
              <a:t>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231</Words>
  <Application>Microsoft Office PowerPoint</Application>
  <PresentationFormat>Apresentação na tela (4:3)</PresentationFormat>
  <Paragraphs>54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Katia</cp:lastModifiedBy>
  <cp:revision>183</cp:revision>
  <cp:lastPrinted>2014-11-19T15:27:04Z</cp:lastPrinted>
  <dcterms:created xsi:type="dcterms:W3CDTF">2013-08-19T14:08:00Z</dcterms:created>
  <dcterms:modified xsi:type="dcterms:W3CDTF">2020-03-16T13:32:35Z</dcterms:modified>
</cp:coreProperties>
</file>