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8B05D-637B-41AE-8D93-4855501AF2A6}" v="244" dt="2021-06-11T19:45:05.447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76EEC85-1535-4C1C-817D-CD2531441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90796"/>
              </p:ext>
            </p:extLst>
          </p:nvPr>
        </p:nvGraphicFramePr>
        <p:xfrm>
          <a:off x="487991" y="2439989"/>
          <a:ext cx="8433759" cy="3917763"/>
        </p:xfrm>
        <a:graphic>
          <a:graphicData uri="http://schemas.openxmlformats.org/drawingml/2006/table">
            <a:tbl>
              <a:tblPr/>
              <a:tblGrid>
                <a:gridCol w="71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8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303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 </a:t>
                      </a:r>
                      <a:endParaRPr lang="pt-BR" sz="1100" b="0" i="0" u="none" strike="noStrike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Banana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batata, frango, vagem, cenoura e salsinha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manga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batata, frango, vagem, cenoura e salsinha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7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914400" eaLnBrk="1" fontAlgn="b" latinLnBrk="0" hangingPunct="1">
                        <a:buNone/>
                        <a:tabLst/>
                        <a:defRPr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Abacaxi</a:t>
                      </a:r>
                      <a:endParaRPr lang="pt-BR" dirty="0">
                        <a:effectLst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 músculo, beterraba,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flor, escarola e alho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 músculo, beterraba, couve flor, escarola e alho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75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Pera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doce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frango, abobrinha, tomate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alface e cebola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endParaRPr lang="pt-BR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banana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 doce, frango, abobrinha, tomate, alface e cebola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 com manga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 músculo, cenoura, chuchu, agrião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músculo, cenoura, chuchu, agrião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879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ave maria, frango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tomate,  brócolis, couve e salsinha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caqui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ave maria, frango, tomate,  brócolis, couve e salsinha</a:t>
                      </a:r>
                      <a:endParaRPr lang="pt-BR" sz="1100" b="0" i="0" u="none" strike="noStrike" baseline="0" noProof="0" dirty="0">
                        <a:effectLst/>
                      </a:endParaRPr>
                    </a:p>
                    <a:p>
                      <a:pPr lvl="0" algn="l">
                        <a:buNone/>
                      </a:pPr>
                      <a:endParaRPr lang="pt-B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caqui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108" name="Objeto 3">
            <a:extLst>
              <a:ext uri="{FF2B5EF4-FFF2-40B4-BE49-F238E27FC236}">
                <a16:creationId xmlns:a16="http://schemas.microsoft.com/office/drawing/2014/main" id="{2ED2E3FC-3F19-4A09-9ECD-9F47A7C51A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742390"/>
              </p:ext>
            </p:extLst>
          </p:nvPr>
        </p:nvGraphicFramePr>
        <p:xfrm>
          <a:off x="193364" y="1540670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64" y="1540670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09" name="Imagem 8">
            <a:extLst>
              <a:ext uri="{FF2B5EF4-FFF2-40B4-BE49-F238E27FC236}">
                <a16:creationId xmlns:a16="http://schemas.microsoft.com/office/drawing/2014/main" id="{457432DD-8951-4D2E-ABB8-DE03BF0E6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1964172" y="1574754"/>
            <a:ext cx="608012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0" name="Imagem 12">
            <a:extLst>
              <a:ext uri="{FF2B5EF4-FFF2-40B4-BE49-F238E27FC236}">
                <a16:creationId xmlns:a16="http://schemas.microsoft.com/office/drawing/2014/main" id="{C083AB53-2CE2-4955-AC7C-CF21C1DF9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303230" y="155816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1" name="Imagem 16">
            <a:extLst>
              <a:ext uri="{FF2B5EF4-FFF2-40B4-BE49-F238E27FC236}">
                <a16:creationId xmlns:a16="http://schemas.microsoft.com/office/drawing/2014/main" id="{930E6A1A-9214-45D0-8EA2-EA2880D78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238">
            <a:off x="7372154" y="145019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2" name="Imagem 23">
            <a:extLst>
              <a:ext uri="{FF2B5EF4-FFF2-40B4-BE49-F238E27FC236}">
                <a16:creationId xmlns:a16="http://schemas.microsoft.com/office/drawing/2014/main" id="{02C6BDAA-29AF-49F7-B4FC-95DDBDA3E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542" y="1683059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F90C6D95-1B36-47C6-A50B-3E7399E24936}"/>
              </a:ext>
            </a:extLst>
          </p:cNvPr>
          <p:cNvSpPr/>
          <p:nvPr/>
        </p:nvSpPr>
        <p:spPr>
          <a:xfrm>
            <a:off x="5619831" y="1622104"/>
            <a:ext cx="38664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5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114" name="CaixaDeTexto 9">
            <a:extLst>
              <a:ext uri="{FF2B5EF4-FFF2-40B4-BE49-F238E27FC236}">
                <a16:creationId xmlns:a16="http://schemas.microsoft.com/office/drawing/2014/main" id="{FE3D29BA-1B5E-4A58-A307-1D80329B9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1499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2115" name="Retângulo 2">
            <a:extLst>
              <a:ext uri="{FF2B5EF4-FFF2-40B4-BE49-F238E27FC236}">
                <a16:creationId xmlns:a16="http://schemas.microsoft.com/office/drawing/2014/main" id="{4A27412B-9902-454F-8E2C-486284A6E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9481" y="6470201"/>
            <a:ext cx="2894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  <p:sp>
        <p:nvSpPr>
          <p:cNvPr id="2116" name="CaixaDeTexto 2">
            <a:extLst>
              <a:ext uri="{FF2B5EF4-FFF2-40B4-BE49-F238E27FC236}">
                <a16:creationId xmlns:a16="http://schemas.microsoft.com/office/drawing/2014/main" id="{FEAFB9C9-9011-4610-9FCF-12F8FD15E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1" y="6418443"/>
            <a:ext cx="37866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b="1" dirty="0">
                <a:latin typeface="Comic Sans MS" panose="030F0702030302020204" pitchFamily="66" charset="0"/>
              </a:rPr>
              <a:t>Não oferecer para bebês menores de 6 meses</a:t>
            </a:r>
            <a:r>
              <a:rPr lang="pt-BR" altLang="pt-BR" sz="1800" b="1" dirty="0">
                <a:latin typeface="Comic Sans MS" panose="030F0702030302020204" pitchFamily="66" charset="0"/>
              </a:rPr>
              <a:t>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206</Words>
  <Application>Microsoft Office PowerPoint</Application>
  <PresentationFormat>Apresentação na tela (4:3)</PresentationFormat>
  <Paragraphs>55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Usuario19</cp:lastModifiedBy>
  <cp:revision>226</cp:revision>
  <cp:lastPrinted>2021-06-24T13:36:29Z</cp:lastPrinted>
  <dcterms:created xsi:type="dcterms:W3CDTF">2013-08-19T14:08:00Z</dcterms:created>
  <dcterms:modified xsi:type="dcterms:W3CDTF">2023-01-27T17:43:22Z</dcterms:modified>
</cp:coreProperties>
</file>